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  <p:sldId id="272" r:id="rId18"/>
    <p:sldId id="275" r:id="rId19"/>
    <p:sldId id="274" r:id="rId20"/>
    <p:sldId id="273" r:id="rId21"/>
    <p:sldId id="276" r:id="rId22"/>
    <p:sldId id="279" r:id="rId23"/>
    <p:sldId id="278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533E-EA63-4B3E-ADF0-6C6E70EBDD0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Fault Diagnosis &amp; Tolerance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Dr. M. </a:t>
            </a:r>
            <a:r>
              <a:rPr lang="en-US" dirty="0" err="1" smtClean="0">
                <a:solidFill>
                  <a:srgbClr val="0070C0"/>
                </a:solidFill>
              </a:rPr>
              <a:t>Taskeen</a:t>
            </a:r>
            <a:r>
              <a:rPr lang="en-US" dirty="0" smtClean="0">
                <a:solidFill>
                  <a:srgbClr val="0070C0"/>
                </a:solidFill>
              </a:rPr>
              <a:t> Raza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MS EE, Spring 2020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Week2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0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00188"/>
            <a:ext cx="5753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57350"/>
            <a:ext cx="533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52475"/>
            <a:ext cx="63246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33450"/>
            <a:ext cx="56102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23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386013"/>
            <a:ext cx="62579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38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371725"/>
            <a:ext cx="7448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942975"/>
            <a:ext cx="57531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062038"/>
            <a:ext cx="56769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8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95463"/>
            <a:ext cx="5638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752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95525"/>
            <a:ext cx="6324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495425"/>
            <a:ext cx="59245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190625"/>
            <a:ext cx="54673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9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57300"/>
            <a:ext cx="5495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79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85863"/>
            <a:ext cx="5657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62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123950"/>
            <a:ext cx="54768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62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481138"/>
            <a:ext cx="65246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6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819775" cy="512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96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00138"/>
            <a:ext cx="61722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2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771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876800"/>
            <a:ext cx="8343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26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38175"/>
            <a:ext cx="71151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2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61988"/>
            <a:ext cx="69913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2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09700"/>
            <a:ext cx="693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581025"/>
            <a:ext cx="71913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38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785938"/>
            <a:ext cx="70389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5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66071" cy="470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5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856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9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904875"/>
            <a:ext cx="56578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33525"/>
            <a:ext cx="5724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923925"/>
            <a:ext cx="57340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399"/>
            <a:ext cx="6043613" cy="453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33450"/>
            <a:ext cx="56007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533525"/>
            <a:ext cx="5705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3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</Words>
  <Application>Microsoft Office PowerPoint</Application>
  <PresentationFormat>On-screen Show (4:3)</PresentationFormat>
  <Paragraphs>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Fault Diagnosis &amp; Tolerance Dr. M. Taskeen Raza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Diagnosis &amp; Tolerance Dr. M. Taskeen Raza</dc:title>
  <dc:creator>user</dc:creator>
  <cp:lastModifiedBy>user</cp:lastModifiedBy>
  <cp:revision>21</cp:revision>
  <dcterms:created xsi:type="dcterms:W3CDTF">2020-03-04T05:54:57Z</dcterms:created>
  <dcterms:modified xsi:type="dcterms:W3CDTF">2020-03-04T06:30:04Z</dcterms:modified>
</cp:coreProperties>
</file>